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6" d="100"/>
          <a:sy n="86" d="100"/>
        </p:scale>
        <p:origin x="1626" y="60"/>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068254098"/>
              </p:ext>
            </p:extLst>
          </p:nvPr>
        </p:nvGraphicFramePr>
        <p:xfrm>
          <a:off x="1808648" y="738301"/>
          <a:ext cx="7482610" cy="5633829"/>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808648" y="738301"/>
                        <a:ext cx="7482610" cy="5633829"/>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632311"/>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r>
              <a:rPr lang="en-US" altLang="zh-TW" dirty="0"/>
              <a:t> </a:t>
            </a:r>
          </a:p>
          <a:p>
            <a:r>
              <a:rPr lang="en-US" altLang="zh-TW" dirty="0">
                <a:latin typeface="Times New Roman" panose="02020603050405020304" pitchFamily="18" charset="0"/>
                <a:cs typeface="Times New Roman" panose="02020603050405020304" pitchFamily="18" charset="0"/>
              </a:rPr>
              <a:t>[3]</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 Complete Beginner Guide to the Number Theoretic Transform (NTT)," 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Ortega L., K. D., &amp; Dominguez Perez, L. J. (2021).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2021 IEEE 12th Annual Ubiquitous Computing, Electronics &amp;amp; Mobile Communication Conference (UEMCON), 0178–0183. 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Nguyen, T.-H., Kieu-Do-Nguyen, B., Pham, C.-K., &amp; Hoang, T.-T. (2024).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IEEE Access, 12, 34918–34930.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15226</TotalTime>
  <Words>4269</Words>
  <Application>Microsoft Office PowerPoint</Application>
  <PresentationFormat>寬螢幕</PresentationFormat>
  <Paragraphs>1120</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7"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202</cp:revision>
  <dcterms:created xsi:type="dcterms:W3CDTF">2015-05-05T08:02:14Z</dcterms:created>
  <dcterms:modified xsi:type="dcterms:W3CDTF">2024-11-18T19:00:30Z</dcterms:modified>
</cp:coreProperties>
</file>